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2" r:id="rId3"/>
    <p:sldId id="280" r:id="rId4"/>
    <p:sldId id="281" r:id="rId5"/>
    <p:sldId id="290" r:id="rId6"/>
    <p:sldId id="283" r:id="rId7"/>
    <p:sldId id="284" r:id="rId8"/>
    <p:sldId id="287" r:id="rId9"/>
    <p:sldId id="286" r:id="rId10"/>
    <p:sldId id="291" r:id="rId11"/>
    <p:sldId id="292" r:id="rId12"/>
    <p:sldId id="293" r:id="rId13"/>
    <p:sldId id="294" r:id="rId14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152357" y="1463039"/>
            <a:ext cx="5275385" cy="1589651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8625">
                <a:solidFill>
                  <a:schemeClr val="bg1"/>
                </a:solidFill>
                <a:latin typeface="Bauhaus 93" panose="04030905020B02020C02" pitchFamily="82" charset="0"/>
              </a:defRPr>
            </a:lvl1pPr>
          </a:lstStyle>
          <a:p>
            <a:r>
              <a:rPr lang="es-ES" dirty="0" err="1"/>
              <a:t>Proteco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278967" y="3193366"/>
            <a:ext cx="4684542" cy="14208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400" baseline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 dirty="0"/>
              <a:t>Presentación de cursos </a:t>
            </a:r>
            <a:r>
              <a:rPr lang="es-ES" dirty="0" err="1"/>
              <a:t>intersemestrales</a:t>
            </a:r>
            <a:r>
              <a:rPr lang="es-ES" dirty="0"/>
              <a:t>.</a:t>
            </a:r>
            <a:endParaRPr lang="es-MX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1430508" y="5991226"/>
            <a:ext cx="2948061" cy="365125"/>
          </a:xfrm>
        </p:spPr>
        <p:txBody>
          <a:bodyPr/>
          <a:lstStyle>
            <a:lvl1pPr>
              <a:defRPr sz="1500" b="1">
                <a:latin typeface="Century Gothic" panose="020B0502020202020204" pitchFamily="34" charset="0"/>
              </a:defRPr>
            </a:lvl1pPr>
          </a:lstStyle>
          <a:p>
            <a:pPr algn="ctr"/>
            <a:r>
              <a:rPr lang="es-MX" dirty="0"/>
              <a:t>10 de Noviembre de 2016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58329" y="211015"/>
            <a:ext cx="6246056" cy="92846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>
                <a:solidFill>
                  <a:schemeClr val="accent4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45920" y="1786597"/>
            <a:ext cx="6773593" cy="444539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02870" y="211015"/>
            <a:ext cx="2186647" cy="365125"/>
          </a:xfrm>
        </p:spPr>
        <p:txBody>
          <a:bodyPr/>
          <a:lstStyle/>
          <a:p>
            <a:r>
              <a:rPr lang="es-MX" dirty="0"/>
              <a:t>Cursos Intersemestrales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C54-FA73-46AB-9853-4BF0108293D9}" type="datetimeFigureOut">
              <a:rPr lang="es-MX" smtClean="0"/>
              <a:t>11/06/19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31256" y="1324610"/>
            <a:ext cx="5317588" cy="1671808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C54-FA73-46AB-9853-4BF0108293D9}" type="datetimeFigureOut">
              <a:rPr lang="es-MX" smtClean="0"/>
              <a:t>11/06/19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C54-FA73-46AB-9853-4BF0108293D9}" type="datetimeFigureOut">
              <a:rPr lang="es-MX" smtClean="0"/>
              <a:t>11/06/19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B0C54-FA73-46AB-9853-4BF0108293D9}" type="datetimeFigureOut">
              <a:rPr lang="es-MX" smtClean="0"/>
              <a:t>11/06/19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A50DA-C6A6-4037-B99E-BF22814286E2}" type="slidenum">
              <a:rPr lang="es-MX" smtClean="0"/>
              <a:t>‹#›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10544" y="1723431"/>
            <a:ext cx="5275385" cy="1192238"/>
          </a:xfrm>
        </p:spPr>
        <p:txBody>
          <a:bodyPr/>
          <a:lstStyle/>
          <a:p>
            <a:r>
              <a:rPr lang="es-MX" sz="7200" b="1" dirty="0">
                <a:latin typeface="SF Pro Display" pitchFamily="2" charset="0"/>
                <a:ea typeface="SF Pro Display" pitchFamily="2" charset="0"/>
              </a:rPr>
              <a:t>iOS Básico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05966" y="5085409"/>
            <a:ext cx="4684542" cy="728370"/>
          </a:xfrm>
        </p:spPr>
        <p:txBody>
          <a:bodyPr>
            <a:normAutofit/>
          </a:bodyPr>
          <a:lstStyle/>
          <a:p>
            <a:r>
              <a:rPr lang="es-MX" sz="3200" dirty="0"/>
              <a:t>Segundo día</a:t>
            </a:r>
          </a:p>
        </p:txBody>
      </p:sp>
      <p:sp>
        <p:nvSpPr>
          <p:cNvPr id="4" name="Subtítulo 2"/>
          <p:cNvSpPr>
            <a:spLocks noGrp="1"/>
          </p:cNvSpPr>
          <p:nvPr/>
        </p:nvSpPr>
        <p:spPr>
          <a:xfrm>
            <a:off x="2405966" y="3165303"/>
            <a:ext cx="4684542" cy="1420837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3200" dirty="0"/>
              <a:t>Xcode</a:t>
            </a:r>
          </a:p>
          <a:p>
            <a:r>
              <a:rPr lang="es-MX" sz="3200" dirty="0"/>
              <a:t> Elementos UIKit</a:t>
            </a:r>
          </a:p>
          <a:p>
            <a:r>
              <a:rPr lang="es-MX" sz="3200" dirty="0"/>
              <a:t>View Controller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9542A-EAE5-EC4D-A869-2611629E4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¿</a:t>
            </a:r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pongo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imagen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1C482-3DF1-FD4C-AA3E-B022BF312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Para </a:t>
            </a:r>
            <a:r>
              <a:rPr lang="en-US" sz="2000" dirty="0" err="1"/>
              <a:t>poder</a:t>
            </a:r>
            <a:r>
              <a:rPr lang="en-US" sz="2000" dirty="0"/>
              <a:t> </a:t>
            </a:r>
            <a:r>
              <a:rPr lang="en-US" sz="2000" dirty="0" err="1"/>
              <a:t>insertar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imagen</a:t>
            </a:r>
            <a:r>
              <a:rPr lang="en-US" sz="2000" dirty="0"/>
              <a:t> es </a:t>
            </a:r>
            <a:r>
              <a:rPr lang="en-US" sz="2000" dirty="0" err="1"/>
              <a:t>necesario</a:t>
            </a:r>
            <a:r>
              <a:rPr lang="en-US" sz="2000" dirty="0"/>
              <a:t> </a:t>
            </a:r>
            <a:r>
              <a:rPr lang="en-US" sz="2000" dirty="0" err="1"/>
              <a:t>seguí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serie</a:t>
            </a:r>
            <a:r>
              <a:rPr lang="en-US" sz="2000" dirty="0"/>
              <a:t> de </a:t>
            </a:r>
            <a:r>
              <a:rPr lang="en-US" sz="2000" dirty="0" err="1"/>
              <a:t>pasos</a:t>
            </a:r>
            <a:r>
              <a:rPr lang="en-US" sz="2000" dirty="0"/>
              <a:t>: </a:t>
            </a:r>
          </a:p>
          <a:p>
            <a:endParaRPr lang="en-US" sz="1800" dirty="0">
              <a:effectLst/>
              <a:latin typeface="Helvetica" pitchFamily="2" charset="0"/>
            </a:endParaRPr>
          </a:p>
          <a:p>
            <a:r>
              <a:rPr lang="en-US" sz="1800" b="1" dirty="0">
                <a:effectLst/>
                <a:latin typeface="Helvetica" pitchFamily="2" charset="0"/>
              </a:rPr>
              <a:t>¿</a:t>
            </a:r>
            <a:r>
              <a:rPr lang="es-ES" altLang="en-US" b="1" dirty="0"/>
              <a:t>Cómo agrego imágenes?</a:t>
            </a:r>
          </a:p>
          <a:p>
            <a:r>
              <a:rPr lang="es-ES" altLang="en-US" b="1" dirty="0"/>
              <a:t>	</a:t>
            </a:r>
            <a:r>
              <a:rPr lang="es-ES" altLang="en-US" dirty="0"/>
              <a:t>Primero </a:t>
            </a:r>
            <a:r>
              <a:rPr lang="en-US" altLang="en-US" dirty="0" err="1"/>
              <a:t>arrástra</a:t>
            </a:r>
            <a:r>
              <a:rPr lang="es-ES" altLang="en-US" dirty="0"/>
              <a:t> las imágenes descargadas a la carpeta </a:t>
            </a:r>
            <a:r>
              <a:rPr lang="es-ES" altLang="en-US" dirty="0" err="1"/>
              <a:t>Assets</a:t>
            </a:r>
            <a:r>
              <a:rPr lang="es-ES" altLang="en-US" dirty="0"/>
              <a:t>. </a:t>
            </a:r>
          </a:p>
          <a:p>
            <a:r>
              <a:rPr lang="es-ES" altLang="en-US" b="1" dirty="0"/>
              <a:t>	</a:t>
            </a:r>
            <a:r>
              <a:rPr lang="es-ES" altLang="en-US" dirty="0"/>
              <a:t>Luego en el View Controller pon un objeto de tipo Image View</a:t>
            </a:r>
          </a:p>
          <a:p>
            <a:r>
              <a:rPr lang="es-ES" altLang="en-US" b="1" dirty="0"/>
              <a:t>	Acceder a propiedades y selecciona la imagen</a:t>
            </a:r>
          </a:p>
          <a:p>
            <a:endParaRPr lang="en-US" dirty="0"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9C2146-7574-D04A-BAA5-1C0C8D108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824" y="5057103"/>
            <a:ext cx="3073689" cy="117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43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D5774-FBA0-0740-8986-9F2A5F133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2712" y="424212"/>
            <a:ext cx="7191674" cy="715272"/>
          </a:xfrm>
        </p:spPr>
        <p:txBody>
          <a:bodyPr>
            <a:normAutofit fontScale="90000"/>
          </a:bodyPr>
          <a:lstStyle/>
          <a:p>
            <a:pPr algn="r"/>
            <a:r>
              <a:rPr lang="es-MX" b="1" dirty="0"/>
              <a:t>El </a:t>
            </a:r>
            <a:r>
              <a:rPr lang="es-MX" b="1" dirty="0" err="1"/>
              <a:t>LaunchScreen</a:t>
            </a:r>
            <a:r>
              <a:rPr lang="es-MX" b="1" dirty="0"/>
              <a:t> – Para la posteridad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71F53-F653-9E40-8631-5FDA1D637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0101" y="1405597"/>
            <a:ext cx="6773593" cy="4445391"/>
          </a:xfrm>
        </p:spPr>
        <p:txBody>
          <a:bodyPr/>
          <a:lstStyle/>
          <a:p>
            <a:r>
              <a:rPr lang="es-MX" sz="2000" dirty="0"/>
              <a:t>El </a:t>
            </a:r>
            <a:r>
              <a:rPr lang="es-MX" sz="2000" dirty="0" err="1"/>
              <a:t>LaunchScreen</a:t>
            </a:r>
            <a:r>
              <a:rPr lang="es-MX" sz="2000" dirty="0"/>
              <a:t> es la pantalla de carga de una aplicación y ayuda a que el usuario no se desespere al cargar la aplicación. Puede ser una animación pero lo recomendables es una imagen.</a:t>
            </a:r>
          </a:p>
          <a:p>
            <a:endParaRPr lang="es-MX" dirty="0"/>
          </a:p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E3012EB-4880-0542-881E-70DF499A6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361" y="2975645"/>
            <a:ext cx="1696979" cy="3022099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305063B-AFFD-E64C-9B34-7B5D5A0C6C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31" y="3452350"/>
            <a:ext cx="1696979" cy="2981438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F15126C4-8C76-8E49-B23A-C0B43F3A64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501" y="2975644"/>
            <a:ext cx="1696979" cy="3022099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F6F34E5D-082F-354C-A5AB-A8FE2A553F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204" y="3452350"/>
            <a:ext cx="1674147" cy="298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99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A9BBD-4F11-944D-A30B-C3C34B4D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s-MX" b="1" dirty="0"/>
              <a:t>Elaboren un </a:t>
            </a:r>
            <a:r>
              <a:rPr lang="es-MX" b="1" dirty="0" err="1"/>
              <a:t>LauchScreen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71D2F-5337-9340-A569-9129D0098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b="1" dirty="0"/>
              <a:t>Ejercicio: Elabora un </a:t>
            </a:r>
            <a:r>
              <a:rPr lang="es-MX" b="1" dirty="0" err="1"/>
              <a:t>LaunchScreen</a:t>
            </a:r>
            <a:r>
              <a:rPr lang="es-MX" b="1" dirty="0"/>
              <a:t> y un buen nombre para la app.</a:t>
            </a:r>
          </a:p>
          <a:p>
            <a:r>
              <a:rPr lang="es-MX" b="1" dirty="0"/>
              <a:t>	El mejor Gana + 0.5 puntos.</a:t>
            </a:r>
          </a:p>
          <a:p>
            <a:endParaRPr lang="es-MX" b="1" dirty="0"/>
          </a:p>
          <a:p>
            <a:endParaRPr lang="es-MX" b="1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FBFE4AA-BB70-9E40-A193-2609C76A1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726" y="3044897"/>
            <a:ext cx="1866883" cy="332467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AE57991D-548E-D84D-89C7-8883F8A50F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927" y="3044897"/>
            <a:ext cx="1866883" cy="3324675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81270892-EAD2-E94D-BF68-F816AAE59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817" y="3044897"/>
            <a:ext cx="1866883" cy="332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18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94588-E262-6946-935E-5F39F4357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s-MX" b="1" dirty="0"/>
              <a:t>Cambio de dispositivo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D92A2-C185-334C-B41F-AC27FF325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b="1" dirty="0"/>
              <a:t>Trata de cambiar de dispositivo a un iPad.</a:t>
            </a:r>
          </a:p>
          <a:p>
            <a:endParaRPr lang="es-MX" b="1" dirty="0"/>
          </a:p>
          <a:p>
            <a:endParaRPr lang="es-MX" b="1" dirty="0"/>
          </a:p>
          <a:p>
            <a:endParaRPr lang="es-MX" b="1" dirty="0"/>
          </a:p>
          <a:p>
            <a:endParaRPr lang="es-MX" b="1" dirty="0"/>
          </a:p>
          <a:p>
            <a:endParaRPr lang="es-MX" sz="2500" b="1" dirty="0"/>
          </a:p>
          <a:p>
            <a:r>
              <a:rPr lang="es-MX" sz="2500" b="1" dirty="0"/>
              <a:t>¿Qué sucede?</a:t>
            </a:r>
          </a:p>
          <a:p>
            <a:r>
              <a:rPr lang="es-MX" sz="2500" b="1" dirty="0"/>
              <a:t>Vamos a darle una </a:t>
            </a:r>
          </a:p>
          <a:p>
            <a:r>
              <a:rPr lang="es-MX" sz="2500" b="1" dirty="0"/>
              <a:t>PRIMERA solución: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2F16A8-8E9B-8744-9340-35261C0C5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2322670"/>
            <a:ext cx="5889049" cy="1198354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EF2228EA-1767-C440-BA1B-3FA75E278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357" y="4007229"/>
            <a:ext cx="2333284" cy="222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20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83278" y="490654"/>
            <a:ext cx="5436235" cy="596265"/>
          </a:xfrm>
        </p:spPr>
        <p:txBody>
          <a:bodyPr/>
          <a:lstStyle/>
          <a:p>
            <a:pPr algn="r"/>
            <a:r>
              <a:rPr lang="es-MX" altLang="es-ES" b="1" dirty="0"/>
              <a:t>Cuenta de desarrollador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1645920" y="1786597"/>
            <a:ext cx="6773593" cy="4580749"/>
          </a:xfrm>
        </p:spPr>
        <p:txBody>
          <a:bodyPr/>
          <a:lstStyle/>
          <a:p>
            <a:r>
              <a:rPr lang="es-ES" altLang="en-US" sz="1800" b="1" dirty="0"/>
              <a:t>¿Crearon su Apple ID?</a:t>
            </a:r>
          </a:p>
          <a:p>
            <a:endParaRPr lang="es-ES" altLang="en-US" sz="1800" b="1" dirty="0"/>
          </a:p>
          <a:p>
            <a:r>
              <a:rPr lang="es-ES" altLang="en-US" sz="1600" dirty="0"/>
              <a:t>Apple </a:t>
            </a:r>
            <a:r>
              <a:rPr lang="es-ES" altLang="en-US" sz="1600" dirty="0" err="1"/>
              <a:t>Developer</a:t>
            </a:r>
            <a:r>
              <a:rPr lang="es-ES" altLang="en-US" sz="1600" dirty="0"/>
              <a:t> </a:t>
            </a:r>
            <a:r>
              <a:rPr lang="es-ES" altLang="en-US" sz="1600" dirty="0" err="1"/>
              <a:t>Program</a:t>
            </a:r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r>
              <a:rPr lang="es-ES" altLang="en-US" sz="1600" dirty="0"/>
              <a:t>https://</a:t>
            </a:r>
            <a:r>
              <a:rPr lang="es-ES" altLang="en-US" sz="1600" dirty="0" err="1"/>
              <a:t>developer.apple.com</a:t>
            </a:r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r>
              <a:rPr lang="es-ES" altLang="en-US" sz="1600" dirty="0"/>
              <a:t>Nos registramos y tenemos cuenta free de desarrollador</a:t>
            </a:r>
          </a:p>
          <a:p>
            <a:endParaRPr lang="es-ES" altLang="en-US" sz="1600" dirty="0"/>
          </a:p>
          <a:p>
            <a:endParaRPr lang="es-ES" altLang="en-US" sz="1600" dirty="0"/>
          </a:p>
          <a:p>
            <a:r>
              <a:rPr lang="es-ES" altLang="en-US" sz="1600" dirty="0"/>
              <a:t>Puedes acceder a las betas públicas de iOS y </a:t>
            </a:r>
            <a:r>
              <a:rPr lang="es-ES" altLang="en-US" sz="1600" dirty="0" err="1"/>
              <a:t>macOS</a:t>
            </a:r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3F141E-699E-2849-BE4C-4BD4D7599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34" b="90032" l="1719" r="93173">
                        <a14:foregroundMark x1="18762" y1="6778" x2="70088" y2="8772"/>
                        <a14:foregroundMark x1="70088" y1="8772" x2="74460" y2="8134"/>
                        <a14:foregroundMark x1="5796" y1="88756" x2="25835" y2="88915"/>
                        <a14:foregroundMark x1="25835" y1="88915" x2="45334" y2="87161"/>
                        <a14:foregroundMark x1="45334" y1="87161" x2="56925" y2="87161"/>
                        <a14:foregroundMark x1="56925" y1="87161" x2="68959" y2="85805"/>
                        <a14:foregroundMark x1="68959" y1="85805" x2="76228" y2="71212"/>
                        <a14:foregroundMark x1="76228" y1="71212" x2="77014" y2="64514"/>
                        <a14:foregroundMark x1="53929" y1="56061" x2="77014" y2="56061"/>
                        <a14:foregroundMark x1="86690" y1="44817" x2="86542" y2="70893"/>
                        <a14:foregroundMark x1="93222" y1="87719" x2="93222" y2="87719"/>
                        <a14:foregroundMark x1="92731" y1="87959" x2="92731" y2="87959"/>
                        <a14:foregroundMark x1="92731" y1="89155" x2="91012" y2="89314"/>
                        <a14:foregroundMark x1="92976" y1="88517" x2="92338" y2="88756"/>
                        <a14:foregroundMark x1="51866" y1="89155" x2="69253" y2="90032"/>
                        <a14:foregroundMark x1="69253" y1="90032" x2="75196" y2="88517"/>
                        <a14:foregroundMark x1="80010" y1="32376" x2="80845" y2="38836"/>
                        <a14:foregroundMark x1="90472" y1="35407" x2="84676" y2="35407"/>
                        <a14:foregroundMark x1="10020" y1="87241" x2="1719" y2="8787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95014" y="1786597"/>
            <a:ext cx="3124499" cy="1924421"/>
          </a:xfrm>
          <a:prstGeom prst="rect">
            <a:avLst/>
          </a:prstGeom>
        </p:spPr>
      </p:pic>
      <p:pic>
        <p:nvPicPr>
          <p:cNvPr id="1026" name="Picture 2" descr="/var/folders/hm/1_5508x52lsb661xy271l2dh0000gn/T/com.microsoft.Powerpoint/WebArchiveCopyPasteTempFiles/ios-12-sdk-128x128_2x.png">
            <a:extLst>
              <a:ext uri="{FF2B5EF4-FFF2-40B4-BE49-F238E27FC236}">
                <a16:creationId xmlns:a16="http://schemas.microsoft.com/office/drawing/2014/main" id="{D979EA29-A0D7-BF43-8B4B-DE774E88F8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670" y="3817343"/>
            <a:ext cx="902565" cy="90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/var/folders/hm/1_5508x52lsb661xy271l2dh0000gn/T/com.microsoft.Powerpoint/WebArchiveCopyPasteTempFiles/testflight-128x128_2x.png">
            <a:extLst>
              <a:ext uri="{FF2B5EF4-FFF2-40B4-BE49-F238E27FC236}">
                <a16:creationId xmlns:a16="http://schemas.microsoft.com/office/drawing/2014/main" id="{81E1FBF7-7B1E-E446-B424-2E5A303D4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681" y="5295393"/>
            <a:ext cx="1050544" cy="1050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ED49B5-CFF1-CF49-BE40-E1425D0F45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90729" y="3514061"/>
            <a:ext cx="2458872" cy="129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2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18745" y="360669"/>
            <a:ext cx="5436235" cy="596265"/>
          </a:xfrm>
        </p:spPr>
        <p:txBody>
          <a:bodyPr>
            <a:normAutofit/>
          </a:bodyPr>
          <a:lstStyle/>
          <a:p>
            <a:pPr algn="r"/>
            <a:r>
              <a:rPr lang="es-MX" altLang="es-ES" b="1" dirty="0"/>
              <a:t>¿Por dónde empezamos?</a:t>
            </a:r>
          </a:p>
        </p:txBody>
      </p:sp>
      <p:sp>
        <p:nvSpPr>
          <p:cNvPr id="5" name="Marcador de posición de contenido 2">
            <a:extLst>
              <a:ext uri="{FF2B5EF4-FFF2-40B4-BE49-F238E27FC236}">
                <a16:creationId xmlns:a16="http://schemas.microsoft.com/office/drawing/2014/main" id="{9E039D28-342C-104B-A805-B1E3E23D7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2044" y="1682043"/>
            <a:ext cx="6872936" cy="4815288"/>
          </a:xfrm>
        </p:spPr>
        <p:txBody>
          <a:bodyPr/>
          <a:lstStyle/>
          <a:p>
            <a:r>
              <a:rPr lang="es-ES" altLang="en-US" sz="1800" b="1" dirty="0"/>
              <a:t>Explorando </a:t>
            </a:r>
            <a:r>
              <a:rPr lang="es-ES" altLang="en-US" sz="1800" b="1" dirty="0" err="1"/>
              <a:t>Xcode</a:t>
            </a:r>
            <a:endParaRPr lang="es-ES" altLang="en-US" sz="1800" b="1" dirty="0"/>
          </a:p>
          <a:p>
            <a:endParaRPr lang="es-ES" altLang="en-US" sz="1800" b="1" dirty="0"/>
          </a:p>
          <a:p>
            <a:endParaRPr lang="es-ES" altLang="en-US" sz="1800" b="1" dirty="0"/>
          </a:p>
          <a:p>
            <a:endParaRPr lang="es-ES" altLang="en-US" sz="1800" b="1" dirty="0"/>
          </a:p>
          <a:p>
            <a:endParaRPr lang="es-ES" altLang="en-US" sz="1800" b="1" dirty="0"/>
          </a:p>
          <a:p>
            <a:endParaRPr lang="es-ES" altLang="en-US" sz="1800" b="1" dirty="0"/>
          </a:p>
          <a:p>
            <a:endParaRPr lang="es-ES" altLang="en-US" sz="1800" b="1" dirty="0"/>
          </a:p>
          <a:p>
            <a:endParaRPr lang="es-ES" altLang="en-US" sz="1800" b="1" dirty="0"/>
          </a:p>
          <a:p>
            <a:endParaRPr lang="es-ES" altLang="en-US" sz="1800" b="1" dirty="0"/>
          </a:p>
          <a:p>
            <a:endParaRPr lang="es-ES" altLang="en-US" sz="1400" b="1" dirty="0"/>
          </a:p>
          <a:p>
            <a:endParaRPr lang="es-ES" altLang="en-US" sz="1400" b="1" dirty="0"/>
          </a:p>
          <a:p>
            <a:r>
              <a:rPr lang="es-ES" altLang="en-US" sz="1400" dirty="0"/>
              <a:t>Al abrir </a:t>
            </a:r>
            <a:r>
              <a:rPr lang="es-ES" altLang="en-US" sz="1400" dirty="0" err="1"/>
              <a:t>Xcode</a:t>
            </a:r>
            <a:r>
              <a:rPr lang="es-ES" altLang="en-US" sz="1400" dirty="0"/>
              <a:t> nos aparece: 	Historial de proyectos o archivos creados</a:t>
            </a:r>
          </a:p>
          <a:p>
            <a:r>
              <a:rPr lang="es-ES" altLang="en-US" sz="1400" dirty="0"/>
              <a:t>	Hacer un </a:t>
            </a:r>
            <a:r>
              <a:rPr lang="es-ES" altLang="en-US" sz="1400" dirty="0" err="1"/>
              <a:t>playground</a:t>
            </a:r>
            <a:endParaRPr lang="es-ES" altLang="en-US" sz="1400" dirty="0"/>
          </a:p>
          <a:p>
            <a:r>
              <a:rPr lang="es-ES" altLang="en-US" sz="1400" dirty="0"/>
              <a:t>	Crear un proyecto </a:t>
            </a:r>
            <a:r>
              <a:rPr lang="es-ES" altLang="en-US" sz="1400" dirty="0" err="1"/>
              <a:t>Xcode</a:t>
            </a:r>
            <a:endParaRPr lang="es-ES" altLang="en-US" sz="1400" dirty="0"/>
          </a:p>
          <a:p>
            <a:r>
              <a:rPr lang="es-ES" altLang="en-US" sz="1400" dirty="0"/>
              <a:t>	Clonar un repositorio existente</a:t>
            </a:r>
          </a:p>
          <a:p>
            <a:endParaRPr lang="es-ES" altLang="en-US" sz="1800" b="1" dirty="0"/>
          </a:p>
          <a:p>
            <a:endParaRPr lang="es-ES" altLang="en-US" sz="18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2F9E27-AC43-6F4B-8C78-42EAEB7F4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68" y="1933822"/>
            <a:ext cx="5662902" cy="34458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83278" y="461463"/>
            <a:ext cx="5436235" cy="596265"/>
          </a:xfrm>
        </p:spPr>
        <p:txBody>
          <a:bodyPr/>
          <a:lstStyle/>
          <a:p>
            <a:pPr algn="r"/>
            <a:r>
              <a:rPr lang="es-MX" altLang="es-ES" b="1" dirty="0"/>
              <a:t>¿Qué son éstos botones?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1645920" y="1718484"/>
            <a:ext cx="6773593" cy="4445391"/>
          </a:xfrm>
        </p:spPr>
        <p:txBody>
          <a:bodyPr/>
          <a:lstStyle/>
          <a:p>
            <a:r>
              <a:rPr lang="es-ES" altLang="en-US" dirty="0"/>
              <a:t>Hay muchos elementos dentro de </a:t>
            </a:r>
            <a:r>
              <a:rPr lang="es-ES" altLang="en-US" dirty="0" err="1"/>
              <a:t>Xcode</a:t>
            </a:r>
            <a:r>
              <a:rPr lang="es-ES" altLang="en-US" dirty="0"/>
              <a:t> 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910921-2267-BF48-B99C-B29F6215C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3278" y="2226634"/>
            <a:ext cx="4203700" cy="53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E7C998-907F-6F42-A474-76C281A41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920" y="2921000"/>
            <a:ext cx="3124200" cy="50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B9994E-60C8-7F41-85C2-9ED85AA47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957" y="2920999"/>
            <a:ext cx="2177204" cy="34755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8A0D6D-2AEB-F043-9F44-EC81F647F2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3420" y="3589965"/>
            <a:ext cx="32893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6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83278" y="461463"/>
            <a:ext cx="5436235" cy="596265"/>
          </a:xfrm>
        </p:spPr>
        <p:txBody>
          <a:bodyPr/>
          <a:lstStyle/>
          <a:p>
            <a:pPr algn="r"/>
            <a:r>
              <a:rPr lang="es-MX" altLang="es-ES" b="1" dirty="0"/>
              <a:t>¿Qué son éstos botones?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1645920" y="1718484"/>
            <a:ext cx="6773593" cy="4445391"/>
          </a:xfrm>
        </p:spPr>
        <p:txBody>
          <a:bodyPr/>
          <a:lstStyle/>
          <a:p>
            <a:r>
              <a:rPr lang="es-ES" altLang="en-US" dirty="0"/>
              <a:t>Hay muchos elementos dentro de </a:t>
            </a:r>
            <a:r>
              <a:rPr lang="es-ES" altLang="en-US" dirty="0" err="1"/>
              <a:t>Xcode</a:t>
            </a:r>
            <a:r>
              <a:rPr lang="es-ES" altLang="en-US" dirty="0"/>
              <a:t> 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36A2D1-E64A-0C4E-867B-28BEEC9F4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516" y="2169430"/>
            <a:ext cx="5409307" cy="399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05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83278" y="386384"/>
            <a:ext cx="5436235" cy="596265"/>
          </a:xfrm>
        </p:spPr>
        <p:txBody>
          <a:bodyPr/>
          <a:lstStyle/>
          <a:p>
            <a:pPr algn="r"/>
            <a:r>
              <a:rPr lang="es-MX" altLang="es-ES" b="1" dirty="0"/>
              <a:t>¿Qué son éstos archivos?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1645920" y="1697387"/>
            <a:ext cx="6773593" cy="4685019"/>
          </a:xfrm>
        </p:spPr>
        <p:txBody>
          <a:bodyPr/>
          <a:lstStyle/>
          <a:p>
            <a:r>
              <a:rPr lang="es-ES" altLang="en-US" b="1" dirty="0"/>
              <a:t>Archivos generales en un proyecto</a:t>
            </a:r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r>
              <a:rPr lang="es-ES" altLang="en-US" b="1" dirty="0"/>
              <a:t>Hoy: </a:t>
            </a:r>
          </a:p>
          <a:p>
            <a:r>
              <a:rPr lang="es-ES" altLang="en-US" b="1" dirty="0"/>
              <a:t>	</a:t>
            </a:r>
            <a:r>
              <a:rPr lang="es-ES" altLang="en-US" b="1" dirty="0" err="1"/>
              <a:t>Main.storyboard</a:t>
            </a:r>
            <a:endParaRPr lang="es-ES" altLang="en-US" b="1" dirty="0"/>
          </a:p>
          <a:p>
            <a:r>
              <a:rPr lang="es-ES" altLang="en-US" b="1" dirty="0"/>
              <a:t>	</a:t>
            </a:r>
            <a:r>
              <a:rPr lang="es-ES" altLang="en-US" b="1" dirty="0" err="1"/>
              <a:t>LaunchScreen.storyboard</a:t>
            </a:r>
            <a:endParaRPr lang="es-ES" altLang="en-US" b="1" dirty="0"/>
          </a:p>
          <a:p>
            <a:r>
              <a:rPr lang="es-ES" altLang="en-US" b="1" dirty="0"/>
              <a:t>	</a:t>
            </a:r>
            <a:r>
              <a:rPr lang="es-ES" altLang="en-US" b="1" dirty="0" err="1"/>
              <a:t>Assets.xcassets</a:t>
            </a:r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78C13A-6829-9747-8AB5-BBAB6BF4F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2128284"/>
            <a:ext cx="3494767" cy="2730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91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27280" y="327879"/>
            <a:ext cx="5436235" cy="596265"/>
          </a:xfrm>
        </p:spPr>
        <p:txBody>
          <a:bodyPr/>
          <a:lstStyle/>
          <a:p>
            <a:pPr algn="r"/>
            <a:r>
              <a:rPr lang="es-MX" altLang="es-ES" b="1" dirty="0"/>
              <a:t>Arrastrar y soltar</a:t>
            </a:r>
          </a:p>
        </p:txBody>
      </p:sp>
      <p:sp>
        <p:nvSpPr>
          <p:cNvPr id="4" name="Marcador de posición de contenido 2">
            <a:extLst>
              <a:ext uri="{FF2B5EF4-FFF2-40B4-BE49-F238E27FC236}">
                <a16:creationId xmlns:a16="http://schemas.microsoft.com/office/drawing/2014/main" id="{53216EF4-258C-504F-8107-49D55823D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5920" y="1786597"/>
            <a:ext cx="6817595" cy="4445391"/>
          </a:xfrm>
        </p:spPr>
        <p:txBody>
          <a:bodyPr/>
          <a:lstStyle/>
          <a:p>
            <a:r>
              <a:rPr lang="es-ES" altLang="en-US" sz="2000" b="1" dirty="0" err="1"/>
              <a:t>Storyboard</a:t>
            </a:r>
            <a:endParaRPr lang="es-ES" altLang="en-US" sz="1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87D932-E281-DD40-916B-6EAA8F57B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5284" y="1510149"/>
            <a:ext cx="3908645" cy="39242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285F86-3777-424B-AFAD-C597960C7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026" y="2360427"/>
            <a:ext cx="2128730" cy="3720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0CE690-9DF9-AC45-8175-86A045D098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060" y="1586215"/>
            <a:ext cx="1055915" cy="574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5683E1-FE9E-D542-A70B-2BE84BBFDE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4921" y="5582074"/>
            <a:ext cx="4178594" cy="85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29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83278" y="327879"/>
            <a:ext cx="5436235" cy="596265"/>
          </a:xfrm>
        </p:spPr>
        <p:txBody>
          <a:bodyPr>
            <a:normAutofit/>
          </a:bodyPr>
          <a:lstStyle/>
          <a:p>
            <a:pPr algn="r"/>
            <a:r>
              <a:rPr lang="es-MX" altLang="es-ES" b="1" dirty="0"/>
              <a:t>¿Y cómo lo pruebo?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1645921" y="1786597"/>
            <a:ext cx="6773592" cy="4445391"/>
          </a:xfrm>
        </p:spPr>
        <p:txBody>
          <a:bodyPr/>
          <a:lstStyle/>
          <a:p>
            <a:r>
              <a:rPr lang="es-ES" altLang="en-US" sz="1600" dirty="0"/>
              <a:t>Para poder probar tu app en un simulador:</a:t>
            </a:r>
          </a:p>
          <a:p>
            <a:r>
              <a:rPr lang="es-ES" altLang="en-US" sz="1600" dirty="0"/>
              <a:t>	- Selecciona un dispositivo</a:t>
            </a:r>
          </a:p>
          <a:p>
            <a:r>
              <a:rPr lang="es-ES" altLang="en-US" sz="1600" dirty="0"/>
              <a:t>	- Play</a:t>
            </a:r>
          </a:p>
          <a:p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endParaRPr lang="es-ES" altLang="en-US" sz="1600" dirty="0"/>
          </a:p>
          <a:p>
            <a:r>
              <a:rPr lang="es-ES" altLang="en-US" sz="1600" dirty="0"/>
              <a:t>Y si lo quiero probar en mi teléfono:</a:t>
            </a:r>
          </a:p>
          <a:p>
            <a:r>
              <a:rPr lang="es-ES" altLang="en-US" sz="1600" dirty="0"/>
              <a:t>	- Conéctalo</a:t>
            </a:r>
          </a:p>
          <a:p>
            <a:r>
              <a:rPr lang="es-ES" altLang="en-US" sz="1600" dirty="0"/>
              <a:t>	- Pon tu contraseña y dale en Trust</a:t>
            </a:r>
          </a:p>
          <a:p>
            <a:r>
              <a:rPr lang="es-ES" altLang="en-US" sz="1600" dirty="0"/>
              <a:t>	- Aparecerá el nombre de tu</a:t>
            </a:r>
          </a:p>
          <a:p>
            <a:r>
              <a:rPr lang="es-ES" altLang="en-US" sz="1600" dirty="0"/>
              <a:t>	dispositivo en la pestaña.</a:t>
            </a:r>
          </a:p>
          <a:p>
            <a:r>
              <a:rPr lang="es-ES" altLang="en-US" sz="1600" dirty="0"/>
              <a:t>	- Play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BF57B3-6236-2447-8664-9C4E5C043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616" y="2934586"/>
            <a:ext cx="3611969" cy="4944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C0ED21-E7B3-AE4F-BF03-71C4FAA83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960" y="1604378"/>
            <a:ext cx="1995941" cy="32216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4BCFC0-1926-AB4F-A8D3-99A0DEBA7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0" y="3265104"/>
            <a:ext cx="1916693" cy="326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6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08664" y="327879"/>
            <a:ext cx="6010850" cy="596265"/>
          </a:xfrm>
        </p:spPr>
        <p:txBody>
          <a:bodyPr>
            <a:normAutofit/>
          </a:bodyPr>
          <a:lstStyle/>
          <a:p>
            <a:pPr algn="r"/>
            <a:r>
              <a:rPr lang="es-MX" altLang="es-ES" b="1" dirty="0"/>
              <a:t>Armen su propia interfaz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altLang="en-US" b="1" dirty="0"/>
              <a:t>Ejercicio: Armar tu propia interfaz con los elementos que desees. Tipo: Log In.</a:t>
            </a:r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b="1" dirty="0"/>
          </a:p>
          <a:p>
            <a:endParaRPr lang="es-ES" alt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A69F80B-518A-334E-80C0-B2C5D3866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685" y="2637118"/>
            <a:ext cx="2018604" cy="359487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AE0F02B8-877F-094D-9EE0-76F394B61B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026" y="2628681"/>
            <a:ext cx="2023341" cy="360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61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inters2017</Template>
  <TotalTime>2047</TotalTime>
  <Words>243</Words>
  <Application>Microsoft Macintosh PowerPoint</Application>
  <PresentationFormat>On-screen Show (4:3)</PresentationFormat>
  <Paragraphs>106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Bauhaus 93</vt:lpstr>
      <vt:lpstr>Calibri</vt:lpstr>
      <vt:lpstr>Calibri Light</vt:lpstr>
      <vt:lpstr>Century Gothic</vt:lpstr>
      <vt:lpstr>Helvetica</vt:lpstr>
      <vt:lpstr>SF Pro Display</vt:lpstr>
      <vt:lpstr>Tema de Office</vt:lpstr>
      <vt:lpstr>iOS Básico</vt:lpstr>
      <vt:lpstr>Cuenta de desarrollador</vt:lpstr>
      <vt:lpstr>¿Por dónde empezamos?</vt:lpstr>
      <vt:lpstr>¿Qué son éstos botones?</vt:lpstr>
      <vt:lpstr>¿Qué son éstos botones?</vt:lpstr>
      <vt:lpstr>¿Qué son éstos archivos?</vt:lpstr>
      <vt:lpstr>Arrastrar y soltar</vt:lpstr>
      <vt:lpstr>¿Y cómo lo pruebo?</vt:lpstr>
      <vt:lpstr>Armen su propia interfaz</vt:lpstr>
      <vt:lpstr>¿Cómo pongo una imagen?</vt:lpstr>
      <vt:lpstr>El LaunchScreen – Para la posteridad</vt:lpstr>
      <vt:lpstr>Elaboren un LauchScreen</vt:lpstr>
      <vt:lpstr>Cambio de dispositivo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Proteco</dc:title>
  <dc:creator>SSnake Snak</dc:creator>
  <cp:lastModifiedBy>SAMUEL ARTURO GARRIDO SANCHEZ</cp:lastModifiedBy>
  <cp:revision>47</cp:revision>
  <cp:lastPrinted>2019-06-09T20:27:55Z</cp:lastPrinted>
  <dcterms:created xsi:type="dcterms:W3CDTF">2016-11-11T20:42:00Z</dcterms:created>
  <dcterms:modified xsi:type="dcterms:W3CDTF">2019-06-11T17:07:40Z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3082-10.2.0.5820</vt:lpwstr>
  </property>
</Properties>
</file>

<file path=docProps/thumbnail.jpeg>
</file>